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8"/>
  </p:notesMasterIdLst>
  <p:sldIdLst>
    <p:sldId id="614" r:id="rId2"/>
    <p:sldId id="616" r:id="rId3"/>
    <p:sldId id="743" r:id="rId4"/>
    <p:sldId id="744" r:id="rId5"/>
    <p:sldId id="745" r:id="rId6"/>
    <p:sldId id="748" r:id="rId7"/>
    <p:sldId id="617" r:id="rId8"/>
    <p:sldId id="618" r:id="rId9"/>
    <p:sldId id="619" r:id="rId10"/>
    <p:sldId id="740" r:id="rId11"/>
    <p:sldId id="620" r:id="rId12"/>
    <p:sldId id="753" r:id="rId13"/>
    <p:sldId id="623" r:id="rId14"/>
    <p:sldId id="742" r:id="rId15"/>
    <p:sldId id="747" r:id="rId16"/>
    <p:sldId id="750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614"/>
            <p14:sldId id="616"/>
            <p14:sldId id="743"/>
            <p14:sldId id="744"/>
            <p14:sldId id="745"/>
            <p14:sldId id="748"/>
            <p14:sldId id="617"/>
            <p14:sldId id="618"/>
            <p14:sldId id="619"/>
            <p14:sldId id="740"/>
            <p14:sldId id="620"/>
            <p14:sldId id="753"/>
            <p14:sldId id="623"/>
            <p14:sldId id="742"/>
            <p14:sldId id="747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8428B0-A610-6AC2-1E30-1B1B2D72BE2B}" name="Knott, Candy [C]" initials="KC[" userId="Knott, Candy [C]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344C"/>
    <a:srgbClr val="232F3E"/>
    <a:srgbClr val="01A88D"/>
    <a:srgbClr val="7AA116"/>
    <a:srgbClr val="ED7100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00FBF-4343-4609-B522-E2C4DA0F773F}" v="57" dt="2025-09-21T09:57:56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8"/>
    <p:restoredTop sz="96180" autoAdjust="0"/>
  </p:normalViewPr>
  <p:slideViewPr>
    <p:cSldViewPr snapToGrid="0" snapToObjects="1">
      <p:cViewPr varScale="1">
        <p:scale>
          <a:sx n="145" d="100"/>
          <a:sy n="145" d="100"/>
        </p:scale>
        <p:origin x="498" y="348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-26528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Nguyen" userId="3018be07f244db28" providerId="LiveId" clId="{0CFF1D25-D1B3-4A51-BD8D-170FC2A55DA5}"/>
    <pc:docChg chg="undo redo custSel addSld delSld modSld modSection">
      <pc:chgData name="Huy Nguyen" userId="3018be07f244db28" providerId="LiveId" clId="{0CFF1D25-D1B3-4A51-BD8D-170FC2A55DA5}" dt="2025-09-21T09:57:59.251" v="711" actId="20577"/>
      <pc:docMkLst>
        <pc:docMk/>
      </pc:docMkLst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5272862" sldId="3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53863177" sldId="4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00793633" sldId="4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1122955" sldId="4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09824282" sldId="4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4958449" sldId="4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9228944" sldId="5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74211862" sldId="5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215835" sldId="5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4149876" sldId="6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87477489" sldId="6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8453919" sldId="6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0679404" sldId="611"/>
        </pc:sldMkLst>
      </pc:sldChg>
      <pc:sldChg chg="modSp mod">
        <pc:chgData name="Huy Nguyen" userId="3018be07f244db28" providerId="LiveId" clId="{0CFF1D25-D1B3-4A51-BD8D-170FC2A55DA5}" dt="2025-09-21T08:27:43.194" v="84" actId="20577"/>
        <pc:sldMkLst>
          <pc:docMk/>
          <pc:sldMk cId="3939754665" sldId="614"/>
        </pc:sldMkLst>
        <pc:spChg chg="mod">
          <ac:chgData name="Huy Nguyen" userId="3018be07f244db28" providerId="LiveId" clId="{0CFF1D25-D1B3-4A51-BD8D-170FC2A55DA5}" dt="2025-09-21T08:27:43.194" v="84" actId="20577"/>
          <ac:spMkLst>
            <pc:docMk/>
            <pc:sldMk cId="3939754665" sldId="614"/>
            <ac:spMk id="6" creationId="{73B02B47-D7B7-1618-B326-5C0FECC3B972}"/>
          </ac:spMkLst>
        </pc:spChg>
        <pc:spChg chg="mod">
          <ac:chgData name="Huy Nguyen" userId="3018be07f244db28" providerId="LiveId" clId="{0CFF1D25-D1B3-4A51-BD8D-170FC2A55DA5}" dt="2025-09-21T08:27:22.682" v="31" actId="20577"/>
          <ac:spMkLst>
            <pc:docMk/>
            <pc:sldMk cId="3939754665" sldId="614"/>
            <ac:spMk id="37889" creationId="{635AEAE1-8C6C-E1B2-E31C-6824757AB688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12027292" sldId="615"/>
        </pc:sldMkLst>
      </pc:sldChg>
      <pc:sldChg chg="modSp mod">
        <pc:chgData name="Huy Nguyen" userId="3018be07f244db28" providerId="LiveId" clId="{0CFF1D25-D1B3-4A51-BD8D-170FC2A55DA5}" dt="2025-09-21T09:57:59.251" v="711" actId="20577"/>
        <pc:sldMkLst>
          <pc:docMk/>
          <pc:sldMk cId="300492059" sldId="616"/>
        </pc:sldMkLst>
        <pc:spChg chg="mod">
          <ac:chgData name="Huy Nguyen" userId="3018be07f244db28" providerId="LiveId" clId="{0CFF1D25-D1B3-4A51-BD8D-170FC2A55DA5}" dt="2025-09-21T09:57:59.251" v="711" actId="20577"/>
          <ac:spMkLst>
            <pc:docMk/>
            <pc:sldMk cId="300492059" sldId="616"/>
            <ac:spMk id="40962" creationId="{951997B1-C0C0-9917-B2E1-C9291CBF4395}"/>
          </ac:spMkLst>
        </pc:spChg>
      </pc:sldChg>
      <pc:sldChg chg="modSp mod">
        <pc:chgData name="Huy Nguyen" userId="3018be07f244db28" providerId="LiveId" clId="{0CFF1D25-D1B3-4A51-BD8D-170FC2A55DA5}" dt="2025-09-21T08:30:05.260" v="139" actId="33524"/>
        <pc:sldMkLst>
          <pc:docMk/>
          <pc:sldMk cId="27013035" sldId="617"/>
        </pc:sldMkLst>
        <pc:spChg chg="mod">
          <ac:chgData name="Huy Nguyen" userId="3018be07f244db28" providerId="LiveId" clId="{0CFF1D25-D1B3-4A51-BD8D-170FC2A55DA5}" dt="2025-09-21T08:30:05.260" v="139" actId="33524"/>
          <ac:spMkLst>
            <pc:docMk/>
            <pc:sldMk cId="27013035" sldId="617"/>
            <ac:spMk id="6" creationId="{577D5DFA-3499-9A70-A682-6003D6AE90A9}"/>
          </ac:spMkLst>
        </pc:spChg>
      </pc:sldChg>
      <pc:sldChg chg="addSp delSp modSp mod">
        <pc:chgData name="Huy Nguyen" userId="3018be07f244db28" providerId="LiveId" clId="{0CFF1D25-D1B3-4A51-BD8D-170FC2A55DA5}" dt="2025-09-21T08:41:06.136" v="261" actId="1076"/>
        <pc:sldMkLst>
          <pc:docMk/>
          <pc:sldMk cId="4052894805" sldId="618"/>
        </pc:sldMkLst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3" creationId="{903B0CAE-60FD-FBE6-65A1-F767B6250BE4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5" creationId="{3C1D9FE1-36F4-572C-6FE6-24A5885E361D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6" creationId="{20CB4B7B-3E5F-CF5D-B405-A82B8329DA9B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7" creationId="{5AB49D43-A16B-3FCD-8DA8-4EA08BA6CB97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17" creationId="{7C98B7EB-45C4-AFA8-A055-CC8CF95B6CB1}"/>
          </ac:spMkLst>
        </pc:spChg>
        <pc:spChg chg="mod">
          <ac:chgData name="Huy Nguyen" userId="3018be07f244db28" providerId="LiveId" clId="{0CFF1D25-D1B3-4A51-BD8D-170FC2A55DA5}" dt="2025-09-21T08:40:52.254" v="258" actId="1076"/>
          <ac:spMkLst>
            <pc:docMk/>
            <pc:sldMk cId="4052894805" sldId="618"/>
            <ac:spMk id="43009" creationId="{C547D736-36C5-C503-1EF1-6498CCC912F7}"/>
          </ac:spMkLst>
        </pc:spChg>
        <pc:spChg chg="mod">
          <ac:chgData name="Huy Nguyen" userId="3018be07f244db28" providerId="LiveId" clId="{0CFF1D25-D1B3-4A51-BD8D-170FC2A55DA5}" dt="2025-09-21T08:41:06.136" v="261" actId="1076"/>
          <ac:spMkLst>
            <pc:docMk/>
            <pc:sldMk cId="4052894805" sldId="618"/>
            <ac:spMk id="43010" creationId="{9ED30FCF-131D-0E6B-16AF-8D8553AAE316}"/>
          </ac:spMkLst>
        </pc:spChg>
        <pc:grpChg chg="add mod">
          <ac:chgData name="Huy Nguyen" userId="3018be07f244db28" providerId="LiveId" clId="{0CFF1D25-D1B3-4A51-BD8D-170FC2A55DA5}" dt="2025-09-21T08:41:02.837" v="260" actId="1076"/>
          <ac:grpSpMkLst>
            <pc:docMk/>
            <pc:sldMk cId="4052894805" sldId="618"/>
            <ac:grpSpMk id="18" creationId="{4D57B0B0-1FE9-2308-0FF9-23995DBA6D5C}"/>
          </ac:grpSpMkLst>
        </pc:grpChg>
        <pc:picChg chg="del">
          <ac:chgData name="Huy Nguyen" userId="3018be07f244db28" providerId="LiveId" clId="{0CFF1D25-D1B3-4A51-BD8D-170FC2A55DA5}" dt="2025-09-21T08:32:03.816" v="179" actId="478"/>
          <ac:picMkLst>
            <pc:docMk/>
            <pc:sldMk cId="4052894805" sldId="618"/>
            <ac:picMk id="12" creationId="{9328C34E-F113-2854-D3C1-515AC0E02DF5}"/>
          </ac:picMkLst>
        </pc:picChg>
        <pc:picChg chg="add del mod">
          <ac:chgData name="Huy Nguyen" userId="3018be07f244db28" providerId="LiveId" clId="{0CFF1D25-D1B3-4A51-BD8D-170FC2A55DA5}" dt="2025-09-21T08:32:18.252" v="183" actId="478"/>
          <ac:picMkLst>
            <pc:docMk/>
            <pc:sldMk cId="4052894805" sldId="618"/>
            <ac:picMk id="1026" creationId="{C76A4547-A670-8BA9-B804-2C4F1530E5E8}"/>
          </ac:picMkLst>
        </pc:pic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9" creationId="{4BAAA931-DA7A-472C-42EC-27D5C10F5D58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3" creationId="{399E6CD8-0BBE-30E9-10D7-4D1050CD9DE6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4" creationId="{5A440367-CF17-107A-8858-F22412FAEC97}"/>
          </ac:cxnSpMkLst>
        </pc:cxnChg>
      </pc:sldChg>
      <pc:sldChg chg="modSp mod">
        <pc:chgData name="Huy Nguyen" userId="3018be07f244db28" providerId="LiveId" clId="{0CFF1D25-D1B3-4A51-BD8D-170FC2A55DA5}" dt="2025-09-21T08:56:24.194" v="355"/>
        <pc:sldMkLst>
          <pc:docMk/>
          <pc:sldMk cId="851149840" sldId="619"/>
        </pc:sldMkLst>
        <pc:spChg chg="mod">
          <ac:chgData name="Huy Nguyen" userId="3018be07f244db28" providerId="LiveId" clId="{0CFF1D25-D1B3-4A51-BD8D-170FC2A55DA5}" dt="2025-09-21T08:51:11.166" v="280" actId="20577"/>
          <ac:spMkLst>
            <pc:docMk/>
            <pc:sldMk cId="851149840" sldId="619"/>
            <ac:spMk id="44033" creationId="{B33A3932-F259-82AC-A160-7C0811E00B60}"/>
          </ac:spMkLst>
        </pc:spChg>
        <pc:spChg chg="mod">
          <ac:chgData name="Huy Nguyen" userId="3018be07f244db28" providerId="LiveId" clId="{0CFF1D25-D1B3-4A51-BD8D-170FC2A55DA5}" dt="2025-09-21T08:55:47.629" v="338" actId="20577"/>
          <ac:spMkLst>
            <pc:docMk/>
            <pc:sldMk cId="851149840" sldId="619"/>
            <ac:spMk id="44034" creationId="{4008F735-1C6D-FAFC-D07B-062678FCD0C0}"/>
          </ac:spMkLst>
        </pc:spChg>
        <pc:spChg chg="mod">
          <ac:chgData name="Huy Nguyen" userId="3018be07f244db28" providerId="LiveId" clId="{0CFF1D25-D1B3-4A51-BD8D-170FC2A55DA5}" dt="2025-09-21T08:56:05.638" v="345"/>
          <ac:spMkLst>
            <pc:docMk/>
            <pc:sldMk cId="851149840" sldId="619"/>
            <ac:spMk id="44035" creationId="{B490C032-4A52-2F4D-1CA8-8B14723E57F4}"/>
          </ac:spMkLst>
        </pc:spChg>
        <pc:spChg chg="mod">
          <ac:chgData name="Huy Nguyen" userId="3018be07f244db28" providerId="LiveId" clId="{0CFF1D25-D1B3-4A51-BD8D-170FC2A55DA5}" dt="2025-09-21T08:56:24.194" v="355"/>
          <ac:spMkLst>
            <pc:docMk/>
            <pc:sldMk cId="851149840" sldId="619"/>
            <ac:spMk id="44036" creationId="{C4725AF4-C230-08E3-7BE5-43E4766B9894}"/>
          </ac:spMkLst>
        </pc:spChg>
      </pc:sldChg>
      <pc:sldChg chg="modSp mod">
        <pc:chgData name="Huy Nguyen" userId="3018be07f244db28" providerId="LiveId" clId="{0CFF1D25-D1B3-4A51-BD8D-170FC2A55DA5}" dt="2025-09-21T09:29:45.108" v="414" actId="20577"/>
        <pc:sldMkLst>
          <pc:docMk/>
          <pc:sldMk cId="766687713" sldId="620"/>
        </pc:sldMkLst>
        <pc:spChg chg="mod">
          <ac:chgData name="Huy Nguyen" userId="3018be07f244db28" providerId="LiveId" clId="{0CFF1D25-D1B3-4A51-BD8D-170FC2A55DA5}" dt="2025-09-21T09:29:45.108" v="414" actId="20577"/>
          <ac:spMkLst>
            <pc:docMk/>
            <pc:sldMk cId="766687713" sldId="620"/>
            <ac:spMk id="7" creationId="{4722E08C-2598-4D13-2798-A19D705485B2}"/>
          </ac:spMkLst>
        </pc:spChg>
        <pc:spChg chg="mod">
          <ac:chgData name="Huy Nguyen" userId="3018be07f244db28" providerId="LiveId" clId="{0CFF1D25-D1B3-4A51-BD8D-170FC2A55DA5}" dt="2025-09-21T09:29:28.253" v="401" actId="20577"/>
          <ac:spMkLst>
            <pc:docMk/>
            <pc:sldMk cId="766687713" sldId="620"/>
            <ac:spMk id="45057" creationId="{0A87FB6D-869D-8DA7-C7BA-610E4BA4D926}"/>
          </ac:spMkLst>
        </pc:spChg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4189094096" sldId="621"/>
        </pc:sldMkLst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1344418022" sldId="622"/>
        </pc:sldMkLst>
      </pc:sldChg>
      <pc:sldChg chg="modSp mod">
        <pc:chgData name="Huy Nguyen" userId="3018be07f244db28" providerId="LiveId" clId="{0CFF1D25-D1B3-4A51-BD8D-170FC2A55DA5}" dt="2025-09-21T09:44:01.074" v="521" actId="20577"/>
        <pc:sldMkLst>
          <pc:docMk/>
          <pc:sldMk cId="2354689242" sldId="623"/>
        </pc:sldMkLst>
        <pc:spChg chg="mod">
          <ac:chgData name="Huy Nguyen" userId="3018be07f244db28" providerId="LiveId" clId="{0CFF1D25-D1B3-4A51-BD8D-170FC2A55DA5}" dt="2025-09-21T09:44:01.074" v="521" actId="20577"/>
          <ac:spMkLst>
            <pc:docMk/>
            <pc:sldMk cId="2354689242" sldId="623"/>
            <ac:spMk id="7" creationId="{4726F14B-D7FF-9907-B7B5-E0BE9A658862}"/>
          </ac:spMkLst>
        </pc:spChg>
        <pc:spChg chg="mod">
          <ac:chgData name="Huy Nguyen" userId="3018be07f244db28" providerId="LiveId" clId="{0CFF1D25-D1B3-4A51-BD8D-170FC2A55DA5}" dt="2025-09-21T09:39:34.040" v="460" actId="20577"/>
          <ac:spMkLst>
            <pc:docMk/>
            <pc:sldMk cId="2354689242" sldId="623"/>
            <ac:spMk id="45057" creationId="{A7F13A39-4F5E-0E07-5747-7A419A45027A}"/>
          </ac:spMkLst>
        </pc:spChg>
      </pc:sldChg>
      <pc:sldChg chg="addSp delSp modSp del">
        <pc:chgData name="Huy Nguyen" userId="3018be07f244db28" providerId="LiveId" clId="{0CFF1D25-D1B3-4A51-BD8D-170FC2A55DA5}" dt="2025-09-21T09:41:16.863" v="471" actId="47"/>
        <pc:sldMkLst>
          <pc:docMk/>
          <pc:sldMk cId="2815467811" sldId="624"/>
        </pc:sldMkLst>
        <pc:spChg chg="add del mod">
          <ac:chgData name="Huy Nguyen" userId="3018be07f244db28" providerId="LiveId" clId="{0CFF1D25-D1B3-4A51-BD8D-170FC2A55DA5}" dt="2025-09-21T09:41:08.721" v="470" actId="478"/>
          <ac:spMkLst>
            <pc:docMk/>
            <pc:sldMk cId="2815467811" sldId="624"/>
            <ac:spMk id="3" creationId="{06026663-3B4F-1B01-A59E-77643DBB69E6}"/>
          </ac:spMkLst>
        </pc:spChg>
        <pc:spChg chg="del">
          <ac:chgData name="Huy Nguyen" userId="3018be07f244db28" providerId="LiveId" clId="{0CFF1D25-D1B3-4A51-BD8D-170FC2A55DA5}" dt="2025-09-21T09:41:06.044" v="469" actId="478"/>
          <ac:spMkLst>
            <pc:docMk/>
            <pc:sldMk cId="2815467811" sldId="624"/>
            <ac:spMk id="49154" creationId="{818A4DD4-8F55-CA51-2877-D4CAE3811DF0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10437694" sldId="6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46025003" sldId="6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9323539" sldId="6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9955786" sldId="6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01599050" sldId="6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38727941" sldId="6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2366150" sldId="6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07714579" sldId="6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46622710" sldId="63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38831708" sldId="6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64625514" sldId="6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55975615" sldId="64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94993980" sldId="64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0423059" sldId="64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04875012" sldId="64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20361725" sldId="64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77457828" sldId="65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1280646" sldId="65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67093539" sldId="65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219580" sldId="65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8688528" sldId="6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5741990" sldId="6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4640622" sldId="6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36632353" sldId="65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68257761" sldId="65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0850055" sldId="65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00116604" sldId="66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062392856" sldId="66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643716" sldId="66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026814" sldId="66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8758087" sldId="66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97332513" sldId="6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19683031" sldId="66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46949871" sldId="66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64457473" sldId="66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15130" sldId="67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54539248" sldId="6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52076482" sldId="6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94609609" sldId="6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4879053" sldId="6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417061946" sldId="6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7414454" sldId="6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21160661" sldId="6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06401737" sldId="6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34653923" sldId="6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3815168" sldId="6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17483692" sldId="68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676453571" sldId="68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1143007" sldId="68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66436536" sldId="68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4708297" sldId="6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91733281" sldId="68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46417116" sldId="68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579221624" sldId="68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61441849" sldId="69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7477191" sldId="69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543472" sldId="69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5122" sldId="69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122448442" sldId="69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36276028" sldId="69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68227657" sldId="6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05363066" sldId="6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40196068" sldId="6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5120939" sldId="6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31234807" sldId="7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46601" sldId="7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41996001" sldId="7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412629" sldId="7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114757" sldId="7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4415191" sldId="7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91846433" sldId="7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62522056" sldId="70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48413512" sldId="70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03491101" sldId="7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25606826" sldId="7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53482931" sldId="71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19059268" sldId="71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44365432" sldId="7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5589073" sldId="71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355641" sldId="7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41420766" sldId="7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8657453" sldId="71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68916575" sldId="7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27591982" sldId="72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28691102" sldId="72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2640234" sldId="72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92934819" sldId="72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1027949" sldId="72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35471761" sldId="7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0032210" sldId="7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6786928" sldId="7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1720508" sldId="7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5417836" sldId="7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33056404" sldId="73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7903659" sldId="7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07507513" sldId="73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32664008" sldId="7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85083403" sldId="73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47437273" sldId="7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555480" sldId="736"/>
        </pc:sldMkLst>
      </pc:sldChg>
      <pc:sldChg chg="del">
        <pc:chgData name="Huy Nguyen" userId="3018be07f244db28" providerId="LiveId" clId="{0CFF1D25-D1B3-4A51-BD8D-170FC2A55DA5}" dt="2025-09-21T08:27:54.504" v="85" actId="47"/>
        <pc:sldMkLst>
          <pc:docMk/>
          <pc:sldMk cId="2498246450" sldId="73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61212810" sldId="7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6291241" sldId="739"/>
        </pc:sldMkLst>
      </pc:sldChg>
      <pc:sldChg chg="addSp delSp modSp add mod">
        <pc:chgData name="Huy Nguyen" userId="3018be07f244db28" providerId="LiveId" clId="{0CFF1D25-D1B3-4A51-BD8D-170FC2A55DA5}" dt="2025-09-21T09:40:35.970" v="468" actId="1076"/>
        <pc:sldMkLst>
          <pc:docMk/>
          <pc:sldMk cId="553330989" sldId="740"/>
        </pc:sldMkLst>
        <pc:spChg chg="add del mod">
          <ac:chgData name="Huy Nguyen" userId="3018be07f244db28" providerId="LiveId" clId="{0CFF1D25-D1B3-4A51-BD8D-170FC2A55DA5}" dt="2025-09-21T09:21:06.998" v="362" actId="478"/>
          <ac:spMkLst>
            <pc:docMk/>
            <pc:sldMk cId="553330989" sldId="740"/>
            <ac:spMk id="3" creationId="{23711331-976A-D19E-D60F-48445A062DED}"/>
          </ac:spMkLst>
        </pc:spChg>
        <pc:spChg chg="add del mod">
          <ac:chgData name="Huy Nguyen" userId="3018be07f244db28" providerId="LiveId" clId="{0CFF1D25-D1B3-4A51-BD8D-170FC2A55DA5}" dt="2025-09-21T09:21:05.935" v="361" actId="478"/>
          <ac:spMkLst>
            <pc:docMk/>
            <pc:sldMk cId="553330989" sldId="740"/>
            <ac:spMk id="4" creationId="{91305023-CEB9-E557-0FE9-AF4A276D572E}"/>
          </ac:spMkLst>
        </pc:spChg>
        <pc:spChg chg="add del mod">
          <ac:chgData name="Huy Nguyen" userId="3018be07f244db28" providerId="LiveId" clId="{0CFF1D25-D1B3-4A51-BD8D-170FC2A55DA5}" dt="2025-09-21T09:21:04.790" v="360" actId="478"/>
          <ac:spMkLst>
            <pc:docMk/>
            <pc:sldMk cId="553330989" sldId="740"/>
            <ac:spMk id="5" creationId="{27019B79-5E11-8C0E-4DEE-120E49BCDA7D}"/>
          </ac:spMkLst>
        </pc:spChg>
        <pc:spChg chg="add mod">
          <ac:chgData name="Huy Nguyen" userId="3018be07f244db28" providerId="LiveId" clId="{0CFF1D25-D1B3-4A51-BD8D-170FC2A55DA5}" dt="2025-09-21T09:40:35.970" v="468" actId="1076"/>
          <ac:spMkLst>
            <pc:docMk/>
            <pc:sldMk cId="553330989" sldId="740"/>
            <ac:spMk id="8" creationId="{44B769FE-8533-FB40-6598-E315E05EAA82}"/>
          </ac:spMkLst>
        </pc:spChg>
        <pc:spChg chg="del">
          <ac:chgData name="Huy Nguyen" userId="3018be07f244db28" providerId="LiveId" clId="{0CFF1D25-D1B3-4A51-BD8D-170FC2A55DA5}" dt="2025-09-21T09:20:55.604" v="357" actId="478"/>
          <ac:spMkLst>
            <pc:docMk/>
            <pc:sldMk cId="553330989" sldId="740"/>
            <ac:spMk id="44034" creationId="{FDA33533-59DD-6CAC-8F15-1CC7D1B7FCBF}"/>
          </ac:spMkLst>
        </pc:spChg>
        <pc:spChg chg="del">
          <ac:chgData name="Huy Nguyen" userId="3018be07f244db28" providerId="LiveId" clId="{0CFF1D25-D1B3-4A51-BD8D-170FC2A55DA5}" dt="2025-09-21T09:21:02.213" v="358" actId="478"/>
          <ac:spMkLst>
            <pc:docMk/>
            <pc:sldMk cId="553330989" sldId="740"/>
            <ac:spMk id="44035" creationId="{6933A453-A664-84D2-D8A4-4B442B511EB3}"/>
          </ac:spMkLst>
        </pc:spChg>
        <pc:spChg chg="del">
          <ac:chgData name="Huy Nguyen" userId="3018be07f244db28" providerId="LiveId" clId="{0CFF1D25-D1B3-4A51-BD8D-170FC2A55DA5}" dt="2025-09-21T09:21:03.679" v="359" actId="478"/>
          <ac:spMkLst>
            <pc:docMk/>
            <pc:sldMk cId="553330989" sldId="740"/>
            <ac:spMk id="44036" creationId="{7C69F1A2-4236-6DE7-4E6A-E2669C6385DE}"/>
          </ac:spMkLst>
        </pc:spChg>
        <pc:picChg chg="add del mod">
          <ac:chgData name="Huy Nguyen" userId="3018be07f244db28" providerId="LiveId" clId="{0CFF1D25-D1B3-4A51-BD8D-170FC2A55DA5}" dt="2025-09-21T09:24:12.468" v="365" actId="478"/>
          <ac:picMkLst>
            <pc:docMk/>
            <pc:sldMk cId="553330989" sldId="740"/>
            <ac:picMk id="7" creationId="{8B0D0DDF-9ED8-D215-93D8-728BE67BA37D}"/>
          </ac:picMkLst>
        </pc:picChg>
        <pc:picChg chg="add mod">
          <ac:chgData name="Huy Nguyen" userId="3018be07f244db28" providerId="LiveId" clId="{0CFF1D25-D1B3-4A51-BD8D-170FC2A55DA5}" dt="2025-09-21T09:39:59.350" v="462" actId="1076"/>
          <ac:picMkLst>
            <pc:docMk/>
            <pc:sldMk cId="553330989" sldId="740"/>
            <ac:picMk id="2050" creationId="{50CEB7A6-FE77-6C4D-C37C-37BEF88B6746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35:50.263" v="441" actId="1076"/>
        <pc:sldMkLst>
          <pc:docMk/>
          <pc:sldMk cId="3542853924" sldId="741"/>
        </pc:sldMkLst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2" creationId="{41009BFD-2D5D-872F-BAD9-67A37AEF11CA}"/>
          </ac:spMkLst>
        </pc:spChg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3" creationId="{EFE07ACA-14F2-206F-A746-FF36DBE2873A}"/>
          </ac:spMkLst>
        </pc:spChg>
        <pc:spChg chg="del 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4" creationId="{509065E5-B0C6-5262-A82A-9FE622921B68}"/>
          </ac:spMkLst>
        </pc:spChg>
        <pc:spChg chg="del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5" creationId="{1B2D9D4E-DD8F-C07F-42E6-FA34577D4169}"/>
          </ac:spMkLst>
        </pc:spChg>
        <pc:spChg chg="add mod ord">
          <ac:chgData name="Huy Nguyen" userId="3018be07f244db28" providerId="LiveId" clId="{0CFF1D25-D1B3-4A51-BD8D-170FC2A55DA5}" dt="2025-09-21T09:34:29.555" v="432" actId="20577"/>
          <ac:spMkLst>
            <pc:docMk/>
            <pc:sldMk cId="3542853924" sldId="741"/>
            <ac:spMk id="6" creationId="{7280C9F8-20AF-3AB5-2D26-E2B8C7F60CD5}"/>
          </ac:spMkLst>
        </pc:spChg>
        <pc:picChg chg="add mod">
          <ac:chgData name="Huy Nguyen" userId="3018be07f244db28" providerId="LiveId" clId="{0CFF1D25-D1B3-4A51-BD8D-170FC2A55DA5}" dt="2025-09-21T09:35:50.263" v="441" actId="1076"/>
          <ac:picMkLst>
            <pc:docMk/>
            <pc:sldMk cId="3542853924" sldId="741"/>
            <ac:picMk id="8" creationId="{EA48031D-B475-4994-F709-1AF796F6D4E2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56:19.180" v="708" actId="207"/>
        <pc:sldMkLst>
          <pc:docMk/>
          <pc:sldMk cId="1114651473" sldId="742"/>
        </pc:sldMkLst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2" creationId="{D99E3E77-E8AC-F332-B784-30A53894FD32}"/>
          </ac:spMkLst>
        </pc:spChg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3" creationId="{E04EC2D4-1C05-F331-CF99-DCED33E928A6}"/>
          </ac:spMkLst>
        </pc:spChg>
        <pc:spChg chg="del 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4" creationId="{A602AD01-70A5-4BC7-BF8A-73086F31AB0F}"/>
          </ac:spMkLst>
        </pc:spChg>
        <pc:spChg chg="del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5" creationId="{B49D48F3-0990-4ECA-0D0D-2E88C2B93B85}"/>
          </ac:spMkLst>
        </pc:spChg>
        <pc:spChg chg="add mod ord">
          <ac:chgData name="Huy Nguyen" userId="3018be07f244db28" providerId="LiveId" clId="{0CFF1D25-D1B3-4A51-BD8D-170FC2A55DA5}" dt="2025-09-21T09:41:36.996" v="488" actId="20577"/>
          <ac:spMkLst>
            <pc:docMk/>
            <pc:sldMk cId="1114651473" sldId="742"/>
            <ac:spMk id="6" creationId="{146432D2-1704-77FC-D7E9-330A8A71B983}"/>
          </ac:spMkLst>
        </pc:spChg>
        <pc:spChg chg="add mod">
          <ac:chgData name="Huy Nguyen" userId="3018be07f244db28" providerId="LiveId" clId="{0CFF1D25-D1B3-4A51-BD8D-170FC2A55DA5}" dt="2025-09-21T09:56:19.180" v="708" actId="207"/>
          <ac:spMkLst>
            <pc:docMk/>
            <pc:sldMk cId="1114651473" sldId="742"/>
            <ac:spMk id="8" creationId="{24830482-75E1-7432-DB6E-69353562D05C}"/>
          </ac:spMkLst>
        </pc:spChg>
        <pc:graphicFrameChg chg="add mod modGraphic">
          <ac:chgData name="Huy Nguyen" userId="3018be07f244db28" providerId="LiveId" clId="{0CFF1D25-D1B3-4A51-BD8D-170FC2A55DA5}" dt="2025-09-21T09:55:00.491" v="684" actId="1076"/>
          <ac:graphicFrameMkLst>
            <pc:docMk/>
            <pc:sldMk cId="1114651473" sldId="742"/>
            <ac:graphicFrameMk id="7" creationId="{B0C015ED-BA44-F294-81A1-21DBC84142C7}"/>
          </ac:graphicFrameMkLst>
        </pc:graphicFrameChg>
      </pc:sldChg>
      <pc:sldChg chg="modSp new del">
        <pc:chgData name="Huy Nguyen" userId="3018be07f244db28" providerId="LiveId" clId="{0CFF1D25-D1B3-4A51-BD8D-170FC2A55DA5}" dt="2025-09-21T09:54:55.623" v="683" actId="47"/>
        <pc:sldMkLst>
          <pc:docMk/>
          <pc:sldMk cId="3441850549" sldId="743"/>
        </pc:sldMkLst>
        <pc:spChg chg="mod">
          <ac:chgData name="Huy Nguyen" userId="3018be07f244db28" providerId="LiveId" clId="{0CFF1D25-D1B3-4A51-BD8D-170FC2A55DA5}" dt="2025-09-21T09:54:33.994" v="682"/>
          <ac:spMkLst>
            <pc:docMk/>
            <pc:sldMk cId="3441850549" sldId="743"/>
            <ac:spMk id="4" creationId="{E6B1BD18-F02D-1162-EFC9-316DE1F602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09/28/25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E408-2E7E-5890-3F67-2AB26B7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15558-069B-9E37-B6D1-24F420CF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BFD56-372C-E05D-2CCA-0E06108F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44AB-E34E-5297-45B4-103FAC977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9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9064" y="6289500"/>
            <a:ext cx="3761337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782342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19" y="3940166"/>
            <a:ext cx="8782341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FFDFED-A00F-67F2-B023-11EE70A883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20" y="586154"/>
            <a:ext cx="642343" cy="3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8865469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8865468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89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D0324-E1F1-5606-76F1-580B7E80948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63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opensource/introducing-strands-agents-an-open-source-ai-agents-sdk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contextprotocol.io/examp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BED0-55CD-AD7B-43A9-1AD66068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82540E2-468B-6F08-D9E6-462768170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2025,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635AEAE1-8C6C-E1B2-E31C-6824757AB6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AWS </a:t>
            </a:r>
            <a:r>
              <a:rPr lang="en-US" altLang="en-US" dirty="0" err="1"/>
              <a:t>CloudOps</a:t>
            </a:r>
            <a:r>
              <a:rPr lang="en-US" altLang="en-US" dirty="0"/>
              <a:t> Agent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B02B47-D7B7-1618-B326-5C0FECC3B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Built with AWS Strands Agents SDK</a:t>
            </a:r>
          </a:p>
        </p:txBody>
      </p:sp>
    </p:spTree>
    <p:extLst>
      <p:ext uri="{BB962C8B-B14F-4D97-AF65-F5344CB8AC3E}">
        <p14:creationId xmlns:p14="http://schemas.microsoft.com/office/powerpoint/2010/main" val="39397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1A6F-BF96-F64E-2F5B-83E606F1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50A1D1-C2EF-1A38-EBF2-17F634AFD3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90AAD-23EA-93C9-C159-0559A1A122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FCC3C5BD-E1DC-8253-80B3-7E9F10D0C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CEB7A6-FE77-6C4D-C37C-37BEF88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43" y="1186109"/>
            <a:ext cx="7546713" cy="374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769FE-8533-FB40-6598-E315E05EAA82}"/>
              </a:ext>
            </a:extLst>
          </p:cNvPr>
          <p:cNvSpPr txBox="1"/>
          <p:nvPr/>
        </p:nvSpPr>
        <p:spPr>
          <a:xfrm>
            <a:off x="241300" y="5241650"/>
            <a:ext cx="117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Introducing Strands Agents, an Open Source AI Agents SDK | AWS Open Source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3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02E4-7ABD-F978-4D1E-9FF1427C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8748FA-DC73-665F-73A2-FD7C3BAF0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D7BFB-10A1-489F-F069-3754D67E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0A87FB6D-869D-8DA7-C7BA-610E4BA4D9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2E08C-2598-4D13-2798-A19D7054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8865468" cy="523220"/>
          </a:xfrm>
        </p:spPr>
        <p:txBody>
          <a:bodyPr/>
          <a:lstStyle/>
          <a:p>
            <a:r>
              <a:rPr lang="en-US" dirty="0"/>
              <a:t>An initial overview of the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7666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93FE-52D8-0E50-B8C4-650297C5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42EE7D-F6E8-2A15-EA7C-6D3F9A63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900E-15F0-12C4-522B-5842F622FC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FE4179-6F17-7FAE-CC0D-3D6A374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0E1555-A920-7A45-B05F-AABB8FC7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47" y="1045962"/>
            <a:ext cx="6989306" cy="52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4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AE65D-3195-B34D-3AB1-A31B9A55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5BE295B-9FF1-82E4-D7F8-284369D402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671C2-4095-C8AE-AF76-42F35524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A7F13A39-4F5E-0E07-5747-7A419A4502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Cost Estimation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6F14B-D7FF-9907-B7B5-E0BE9A658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of ASW expenses</a:t>
            </a:r>
          </a:p>
        </p:txBody>
      </p:sp>
    </p:spTree>
    <p:extLst>
      <p:ext uri="{BB962C8B-B14F-4D97-AF65-F5344CB8AC3E}">
        <p14:creationId xmlns:p14="http://schemas.microsoft.com/office/powerpoint/2010/main" val="23546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E3E77-E8AC-F332-B784-30A53894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C2D4-1C05-F331-CF99-DCED33E9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6432D2-1704-77FC-D7E9-330A8A71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C015ED-BA44-F294-81A1-21DBC841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84819"/>
              </p:ext>
            </p:extLst>
          </p:nvPr>
        </p:nvGraphicFramePr>
        <p:xfrm>
          <a:off x="241298" y="963068"/>
          <a:ext cx="11613981" cy="4724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702">
                  <a:extLst>
                    <a:ext uri="{9D8B030D-6E8A-4147-A177-3AD203B41FA5}">
                      <a16:colId xmlns:a16="http://schemas.microsoft.com/office/drawing/2014/main" val="660694522"/>
                    </a:ext>
                  </a:extLst>
                </a:gridCol>
                <a:gridCol w="7279200">
                  <a:extLst>
                    <a:ext uri="{9D8B030D-6E8A-4147-A177-3AD203B41FA5}">
                      <a16:colId xmlns:a16="http://schemas.microsoft.com/office/drawing/2014/main" val="1935444626"/>
                    </a:ext>
                  </a:extLst>
                </a:gridCol>
                <a:gridCol w="1768079">
                  <a:extLst>
                    <a:ext uri="{9D8B030D-6E8A-4147-A177-3AD203B41FA5}">
                      <a16:colId xmlns:a16="http://schemas.microsoft.com/office/drawing/2014/main" val="1272563860"/>
                    </a:ext>
                  </a:extLst>
                </a:gridCol>
              </a:tblGrid>
              <a:tr h="335579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AWS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27954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b="1" dirty="0"/>
                        <a:t>Amazon Amplify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(Front-end)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Hosting: ~$1-15/month (depends on traffic)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minutes: $0.01 per build minute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transfer: $0.15/GB after 15GB 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0">
                        <a:buFont typeface="Arial" panose="020B0604020202020204" pitchFamily="34" charset="0"/>
                        <a:buNone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8977"/>
                  </a:ext>
                </a:extLst>
              </a:tr>
              <a:tr h="701572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Cognito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(Authentication)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pools: Free for first 50,000 MAUs, then $0.0055 per MAU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 pools: Free for first 50,000 identities, then $0.15 per 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712787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API Gateway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API: $3.50 per million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WebSocket: $1.00 per million messages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 million requests/month for 12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93487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(Agent Runtime)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$0.20 per 1M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$0.0000166667 per GB-second of compute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1M requests + 400,000 GB-seconds/month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45498"/>
                  </a:ext>
                </a:extLst>
              </a:tr>
              <a:tr h="827455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Bedrock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/>
                        <a:t>LLM Provider</a:t>
                      </a:r>
                      <a:r>
                        <a:rPr lang="en-US" b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Varies by model (Claude, Titan, etc.)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tokens: ~$0.003-0.015 per 1K tokens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tokens: ~$0.015-0.075 per 1K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741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830482-75E1-7432-DB6E-69353562D05C}"/>
              </a:ext>
            </a:extLst>
          </p:cNvPr>
          <p:cNvSpPr txBox="1"/>
          <p:nvPr/>
        </p:nvSpPr>
        <p:spPr>
          <a:xfrm>
            <a:off x="241299" y="5802164"/>
            <a:ext cx="1161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Typical Small-Medium App Estimate: </a:t>
            </a:r>
            <a:r>
              <a:rPr lang="en-US" b="1" dirty="0">
                <a:solidFill>
                  <a:schemeClr val="accent1"/>
                </a:solidFill>
              </a:rPr>
              <a:t>$50-500/month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5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7F9A39-9C54-C1EB-8EC1-952C10ADE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D23E-0BE1-3904-539C-04EC7EB4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D6378A-9501-6BAD-4C4A-B41892E7A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Implementation Plan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06B3B5-0DD5-EF5B-1F1A-3FC7752F5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Timeline with objectives</a:t>
            </a:r>
          </a:p>
        </p:txBody>
      </p:sp>
    </p:spTree>
    <p:extLst>
      <p:ext uri="{BB962C8B-B14F-4D97-AF65-F5344CB8AC3E}">
        <p14:creationId xmlns:p14="http://schemas.microsoft.com/office/powerpoint/2010/main" val="41656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9FC303-3C82-ACA8-8ECB-8CF90046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EB1FD4-76CF-8A9E-3B20-1E66D7F4A7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F3EEB-4C5F-09CC-9D56-D0DF93EA24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71A3EA-0C0A-DCC7-A980-91C9AADDF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51"/>
              </p:ext>
            </p:extLst>
          </p:nvPr>
        </p:nvGraphicFramePr>
        <p:xfrm>
          <a:off x="240940" y="1502497"/>
          <a:ext cx="116143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0">
                  <a:extLst>
                    <a:ext uri="{9D8B030D-6E8A-4147-A177-3AD203B41FA5}">
                      <a16:colId xmlns:a16="http://schemas.microsoft.com/office/drawing/2014/main" val="3871466554"/>
                    </a:ext>
                  </a:extLst>
                </a:gridCol>
                <a:gridCol w="2784918">
                  <a:extLst>
                    <a:ext uri="{9D8B030D-6E8A-4147-A177-3AD203B41FA5}">
                      <a16:colId xmlns:a16="http://schemas.microsoft.com/office/drawing/2014/main" val="2032218685"/>
                    </a:ext>
                  </a:extLst>
                </a:gridCol>
                <a:gridCol w="7605622">
                  <a:extLst>
                    <a:ext uri="{9D8B030D-6E8A-4147-A177-3AD203B41FA5}">
                      <a16:colId xmlns:a16="http://schemas.microsoft.com/office/drawing/2014/main" val="495708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Timeline in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0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Prepare AWS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84101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Agent Core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307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V1.0 – Running in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247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 Agent to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926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V1.1 – Running on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524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627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Cloud Agent V2.0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9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 – Feedback –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2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1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023-A109-69D1-3B42-79D5B8AA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5">
            <a:extLst>
              <a:ext uri="{FF2B5EF4-FFF2-40B4-BE49-F238E27FC236}">
                <a16:creationId xmlns:a16="http://schemas.microsoft.com/office/drawing/2014/main" id="{FA9A5D87-E7EB-EEBA-F280-CDE2B495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Contents</a:t>
            </a:r>
          </a:p>
        </p:txBody>
      </p:sp>
      <p:sp>
        <p:nvSpPr>
          <p:cNvPr id="40962" name="Content Placeholder 6">
            <a:extLst>
              <a:ext uri="{FF2B5EF4-FFF2-40B4-BE49-F238E27FC236}">
                <a16:creationId xmlns:a16="http://schemas.microsoft.com/office/drawing/2014/main" id="{951997B1-C0C0-9917-B2E1-C9291CBF439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Challenges</a:t>
            </a:r>
            <a:endParaRPr lang="en-US" altLang="en-US" dirty="0">
              <a:hlinkClick r:id="rId2" action="ppaction://hlinksldjump"/>
            </a:endParaRP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Cloud AI Agent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Strands Agents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Architecture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Cost Estimation</a:t>
            </a:r>
          </a:p>
          <a:p>
            <a:pPr marL="800100" lvl="1" indent="-342900" eaLnBrk="1" hangingPunct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altLang="en-US" dirty="0"/>
              <a:t>Implementation Plan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8B1788-262D-CB9F-B1A7-CACA92DB48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273FA-62D0-9CB7-D5D7-DB15019C5D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1AF41-1EB7-A30C-1BE9-CA804BAFE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AFA74-8A34-5215-6C9F-63263218C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EA9A4E-E16A-8C07-20EF-1AC43CBB8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Cloud-Computing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800F4-AB2C-6686-985D-6806B087CC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948B68-BC0A-06ED-7AA1-4C9C7364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Most Common Cloud Computing Challenges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CAD08D-D4C1-3DD5-F9EE-F4961F86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941" y="1855353"/>
            <a:ext cx="5158969" cy="3131088"/>
          </a:xfrm>
        </p:spPr>
        <p:txBody>
          <a:bodyPr/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Data Security and Privacy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Cost Management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Multi-Cloud Environments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Performance Challenges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Interoperability and Flexibility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High Dependence on Network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sz="1800" dirty="0"/>
              <a:t>Lack of Knowledge and Expertise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B2831-23BF-C354-B892-ED75C10A9C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ABCDC-7B17-A53D-833E-CCE31451A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DAE499BF-06DC-B7FF-426D-E855FA8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54" y="1524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169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E411B-5AD3-0832-E38C-DFA41485D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8A4FA-BF1B-86CF-0C91-A336B6C98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AI Agent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43D872-CA5D-3D0E-526B-77826B8B5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Evolution of Cloud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ABFA-165A-1BD0-14F3-56DDE4B4C0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8131A-CD15-6FB0-DAD8-082E61A34A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A5D4C-6C8B-B39F-46AC-7546FEEE14E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868562-624B-47A0-4348-4A80533B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AI Agent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F92DF-EE35-B3F6-A2F8-8DBDD54C51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648349"/>
            <a:ext cx="3602038" cy="3584575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Ask and understand</a:t>
            </a:r>
          </a:p>
          <a:p>
            <a:r>
              <a:rPr lang="en-US" sz="1600" dirty="0"/>
              <a:t>Ask plain-language questions about cloud resources, incidents, and health.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FEA61A-58EA-4DB1-BBC7-88CCE6CCD5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1648349"/>
            <a:ext cx="3603625" cy="3584575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Automate incidents</a:t>
            </a:r>
          </a:p>
          <a:p>
            <a:r>
              <a:rPr lang="en-US" sz="1600" dirty="0"/>
              <a:t>Diagnose, mitigate, and resolve incidents across monitoring dashboard or integrated tools. </a:t>
            </a:r>
          </a:p>
          <a:p>
            <a:r>
              <a:rPr lang="en-US" sz="1600" dirty="0"/>
              <a:t>The agent works autonomously or with approvals.</a:t>
            </a:r>
          </a:p>
          <a:p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DA218F-E11C-3707-7458-F588C36A61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1648349"/>
            <a:ext cx="3602037" cy="3584575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Stay proactive</a:t>
            </a:r>
          </a:p>
          <a:p>
            <a:r>
              <a:rPr lang="en-US" sz="1600" dirty="0"/>
              <a:t>Agent sends daily summaries of environment health, flags spikes in CPU/memory usage, and identifies resources that don't follow security best practices.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03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6552-5B4D-4F85-D682-76728700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F42CA3A5-8B06-3B95-43EE-0C44A7BF6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FA6D5-4254-C603-AE9B-796FF8D4C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11D34F2B-8BD1-2232-9318-C2EE3FEF5F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Strands Agents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7D5DFA-3499-9A70-A682-6003D6AE9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Open-Source AI Agent SDK</a:t>
            </a:r>
          </a:p>
        </p:txBody>
      </p:sp>
    </p:spTree>
    <p:extLst>
      <p:ext uri="{BB962C8B-B14F-4D97-AF65-F5344CB8AC3E}">
        <p14:creationId xmlns:p14="http://schemas.microsoft.com/office/powerpoint/2010/main" val="270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53C5-4515-DB08-ABD6-004B7C36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6773C-FFE5-A6E3-91C7-1FA445D1BC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139D1-E4ED-E131-8EB4-746BA81404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3009" name="Title 3">
            <a:extLst>
              <a:ext uri="{FF2B5EF4-FFF2-40B4-BE49-F238E27FC236}">
                <a16:creationId xmlns:a16="http://schemas.microsoft.com/office/drawing/2014/main" id="{C547D736-36C5-C503-1EF1-6498CCC91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core concepts</a:t>
            </a:r>
            <a:endParaRPr lang="en-US" altLang="en-US" dirty="0"/>
          </a:p>
        </p:txBody>
      </p:sp>
      <p:sp>
        <p:nvSpPr>
          <p:cNvPr id="43010" name="Content Placeholder 4">
            <a:extLst>
              <a:ext uri="{FF2B5EF4-FFF2-40B4-BE49-F238E27FC236}">
                <a16:creationId xmlns:a16="http://schemas.microsoft.com/office/drawing/2014/main" id="{9ED30FCF-131D-0E6B-16AF-8D8553AAE316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241300" y="1286581"/>
            <a:ext cx="5668963" cy="4725987"/>
          </a:xfrm>
        </p:spPr>
        <p:txBody>
          <a:bodyPr/>
          <a:lstStyle/>
          <a:p>
            <a:r>
              <a:rPr lang="en-US" dirty="0"/>
              <a:t>The simplest definition of an agent is a combination of three things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Tools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Prompt</a:t>
            </a:r>
          </a:p>
          <a:p>
            <a:r>
              <a:rPr lang="en-US" dirty="0"/>
              <a:t>The agent uses these three components to complete a task, often autonomously</a:t>
            </a:r>
            <a:endParaRPr lang="en-US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7B0B0-1FE9-2308-0FF9-23995DBA6D5C}"/>
              </a:ext>
            </a:extLst>
          </p:cNvPr>
          <p:cNvGrpSpPr/>
          <p:nvPr/>
        </p:nvGrpSpPr>
        <p:grpSpPr>
          <a:xfrm>
            <a:off x="6388129" y="1015898"/>
            <a:ext cx="5447902" cy="3151062"/>
            <a:chOff x="6407378" y="1434095"/>
            <a:chExt cx="5447902" cy="31510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03B0CAE-60FD-FBE6-65A1-F767B6250BE4}"/>
                </a:ext>
              </a:extLst>
            </p:cNvPr>
            <p:cNvSpPr/>
            <p:nvPr/>
          </p:nvSpPr>
          <p:spPr>
            <a:xfrm>
              <a:off x="8465344" y="2661428"/>
              <a:ext cx="1064419" cy="5500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1D9FE1-36F4-572C-6FE6-24A5885E361D}"/>
                </a:ext>
              </a:extLst>
            </p:cNvPr>
            <p:cNvSpPr/>
            <p:nvPr/>
          </p:nvSpPr>
          <p:spPr>
            <a:xfrm>
              <a:off x="6777037" y="2675815"/>
              <a:ext cx="1064419" cy="53568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Prompt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0CB4B7B-3E5F-CF5D-B405-A82B8329DA9B}"/>
                </a:ext>
              </a:extLst>
            </p:cNvPr>
            <p:cNvSpPr/>
            <p:nvPr/>
          </p:nvSpPr>
          <p:spPr>
            <a:xfrm>
              <a:off x="10491891" y="3348104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Tools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B49D43-A16B-3FCD-8DA8-4EA08BA6CB97}"/>
                </a:ext>
              </a:extLst>
            </p:cNvPr>
            <p:cNvSpPr/>
            <p:nvPr/>
          </p:nvSpPr>
          <p:spPr>
            <a:xfrm>
              <a:off x="10491891" y="2041360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AAA931-DA7A-472C-42EC-27D5C10F5D58}"/>
                </a:ext>
              </a:extLst>
            </p:cNvPr>
            <p:cNvCxnSpPr>
              <a:cxnSpLocks/>
            </p:cNvCxnSpPr>
            <p:nvPr/>
          </p:nvCxnSpPr>
          <p:spPr>
            <a:xfrm>
              <a:off x="7981813" y="2957427"/>
              <a:ext cx="4144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9E6CD8-0BBE-30E9-10D7-4D1050CD9DE6}"/>
                </a:ext>
              </a:extLst>
            </p:cNvPr>
            <p:cNvCxnSpPr>
              <a:cxnSpLocks/>
            </p:cNvCxnSpPr>
            <p:nvPr/>
          </p:nvCxnSpPr>
          <p:spPr>
            <a:xfrm>
              <a:off x="9613107" y="3023697"/>
              <a:ext cx="795440" cy="5156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440367-CF17-107A-8858-F22412FAE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07" y="2328932"/>
              <a:ext cx="795440" cy="52499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98B7EB-45C4-AFA8-A055-CC8CF95B6CB1}"/>
                </a:ext>
              </a:extLst>
            </p:cNvPr>
            <p:cNvSpPr/>
            <p:nvPr/>
          </p:nvSpPr>
          <p:spPr>
            <a:xfrm>
              <a:off x="6407378" y="1434095"/>
              <a:ext cx="5447902" cy="315106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89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32F6-22F2-E08A-94EA-9B288DD2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F4033E-14C9-91D4-E7EF-4F1F86B5D6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77E7B-0072-1100-8FAB-69A6CD041D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B33A3932-F259-82AC-A160-7C0811E00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sp>
        <p:nvSpPr>
          <p:cNvPr id="44034" name="Content Placeholder 5">
            <a:extLst>
              <a:ext uri="{FF2B5EF4-FFF2-40B4-BE49-F238E27FC236}">
                <a16:creationId xmlns:a16="http://schemas.microsoft.com/office/drawing/2014/main" id="{4008F735-1C6D-FAFC-D07B-062678FCD0C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1 Model</a:t>
            </a:r>
          </a:p>
          <a:p>
            <a:r>
              <a:rPr lang="en-US" dirty="0"/>
              <a:t>Strands offers flexible model support. </a:t>
            </a:r>
          </a:p>
          <a:p>
            <a:r>
              <a:rPr lang="en-US" dirty="0"/>
              <a:t>You can additionally define your own custom model provider with Strands. (</a:t>
            </a:r>
            <a:r>
              <a:rPr lang="en-US" dirty="0" err="1"/>
              <a:t>Ollama</a:t>
            </a:r>
            <a:r>
              <a:rPr lang="en-US" dirty="0"/>
              <a:t>, Open AI, Anthropic, etc.)</a:t>
            </a:r>
            <a:endParaRPr lang="en-US" altLang="en-US" dirty="0"/>
          </a:p>
        </p:txBody>
      </p:sp>
      <p:sp>
        <p:nvSpPr>
          <p:cNvPr id="44035" name="Content Placeholder 6">
            <a:extLst>
              <a:ext uri="{FF2B5EF4-FFF2-40B4-BE49-F238E27FC236}">
                <a16:creationId xmlns:a16="http://schemas.microsoft.com/office/drawing/2014/main" id="{B490C032-4A52-2F4D-1CA8-8B14723E57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2 Tools</a:t>
            </a:r>
          </a:p>
          <a:p>
            <a:r>
              <a:rPr lang="en-US" dirty="0"/>
              <a:t>You can choose from thousands of published </a:t>
            </a:r>
            <a:r>
              <a:rPr lang="en-US" u="sng" dirty="0">
                <a:hlinkClick r:id="rId2"/>
              </a:rPr>
              <a:t>Model Context Protocol (MCP)</a:t>
            </a:r>
            <a:r>
              <a:rPr lang="en-US" dirty="0"/>
              <a:t> servers to use as tools for your agent.</a:t>
            </a:r>
            <a:endParaRPr lang="en-US" altLang="en-US" dirty="0"/>
          </a:p>
        </p:txBody>
      </p:sp>
      <p:sp>
        <p:nvSpPr>
          <p:cNvPr id="44036" name="Content Placeholder 7">
            <a:extLst>
              <a:ext uri="{FF2B5EF4-FFF2-40B4-BE49-F238E27FC236}">
                <a16:creationId xmlns:a16="http://schemas.microsoft.com/office/drawing/2014/main" id="{C4725AF4-C230-08E3-7BE5-43E4766B9894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3 Prompt</a:t>
            </a:r>
          </a:p>
          <a:p>
            <a:r>
              <a:rPr lang="en-US" dirty="0"/>
              <a:t>You provide a natural language prompt that defines the task for your agent, such as answering a question from an end user. 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1149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1628A79-5B97-45A7-8706-A7C655D97513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166078</TotalTime>
  <Words>771</Words>
  <Application>Microsoft Office PowerPoint</Application>
  <PresentationFormat>Widescreen</PresentationFormat>
  <Paragraphs>148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Dark-Background-Master</vt:lpstr>
      <vt:lpstr>AWS CloudOps Agent</vt:lpstr>
      <vt:lpstr>Contents</vt:lpstr>
      <vt:lpstr>Challenges</vt:lpstr>
      <vt:lpstr>7 Most Common Cloud Computing Challenges</vt:lpstr>
      <vt:lpstr>Cloud AI Agent</vt:lpstr>
      <vt:lpstr>Cloud AI Agent Objectives</vt:lpstr>
      <vt:lpstr>Strands Agents</vt:lpstr>
      <vt:lpstr>Strands Agents core concepts</vt:lpstr>
      <vt:lpstr>Strands Agents main components</vt:lpstr>
      <vt:lpstr>Strands Agents main components</vt:lpstr>
      <vt:lpstr>Architecture</vt:lpstr>
      <vt:lpstr>Architecture</vt:lpstr>
      <vt:lpstr>Cost Estimation</vt:lpstr>
      <vt:lpstr>Cost Estimation</vt:lpstr>
      <vt:lpstr>Implementation Plan</vt:lpstr>
      <vt:lpstr>Implementation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Huy Nguyen</cp:lastModifiedBy>
  <cp:revision>3871</cp:revision>
  <dcterms:created xsi:type="dcterms:W3CDTF">2020-03-23T21:46:17Z</dcterms:created>
  <dcterms:modified xsi:type="dcterms:W3CDTF">2025-09-28T03:39:14Z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2025-05-31T04:13:42Z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c55d4771-f3bf-4849-a676-d7c81a20ec9e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